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277C0-1521-455B-87FA-7CAA57F48839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8E419-20FE-4973-9511-54D41A4CF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0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E419-20FE-4973-9511-54D41A4CFC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2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C9E8276-A1FB-4391-A0F4-33D8D7DF46E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782A40D-6D8A-4114-809D-997A54EA20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hnmag.com/display/HHN-news-article.dhtml?dcrPath=/templatedata/HF_Common/NewsArticle/data/HHN/Magazine/2014/Sep/gate-aha-environment-scan-201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90800"/>
            <a:ext cx="8062912" cy="1470025"/>
          </a:xfrm>
        </p:spPr>
        <p:txBody>
          <a:bodyPr>
            <a:normAutofit fontScale="90000"/>
          </a:bodyPr>
          <a:lstStyle/>
          <a:p>
            <a:pPr algn="l"/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r>
              <a:rPr lang="en-US" sz="8900" dirty="0"/>
              <a:t>Leadership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724400"/>
            <a:ext cx="8062912" cy="1752600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algn="l"/>
            <a:r>
              <a:rPr lang="en-US" dirty="0">
                <a:solidFill>
                  <a:schemeClr val="bg1"/>
                </a:solidFill>
              </a:rPr>
              <a:t>Mollie Back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Morehead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322490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143961"/>
          </a:xfrm>
        </p:spPr>
        <p:txBody>
          <a:bodyPr/>
          <a:lstStyle/>
          <a:p>
            <a:pPr algn="l"/>
            <a:r>
              <a:rPr lang="en-US" dirty="0"/>
              <a:t>Objectives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120" y="1849120"/>
            <a:ext cx="8534400" cy="39624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/>
              <a:t>Analyze the importance of the leader’s role to the organization and the effectiveness of the individual in the role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/>
              <a:t>Relate insights and knowledge gained through the Learning experience to course and address the following concepts:</a:t>
            </a:r>
          </a:p>
          <a:p>
            <a:pPr algn="l"/>
            <a:r>
              <a:rPr lang="en-US" dirty="0"/>
              <a:t>	 (1) major role responsibilities </a:t>
            </a:r>
          </a:p>
          <a:p>
            <a:pPr algn="l"/>
            <a:r>
              <a:rPr lang="en-US" dirty="0"/>
              <a:t>	 (2) personal leadership style of the chosen leader</a:t>
            </a:r>
          </a:p>
          <a:p>
            <a:pPr algn="l"/>
            <a:r>
              <a:rPr lang="en-US" dirty="0"/>
              <a:t>	 (3) alignment of personal values with organizational 	  	 mission</a:t>
            </a:r>
          </a:p>
          <a:p>
            <a:pPr algn="l"/>
            <a:r>
              <a:rPr lang="en-US" dirty="0"/>
              <a:t>	 (4) trends in healthcare that will impact patient care 	 	 delivery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1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leader?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Everyone has a different definition and view of a leader.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 err="1"/>
              <a:t>Tomey</a:t>
            </a:r>
            <a:r>
              <a:rPr lang="en-US" dirty="0"/>
              <a:t> (2009) defines leaders as people who “need to do the right things, are challenged by course, focus on purposes, and have a future time frame” (</a:t>
            </a:r>
            <a:r>
              <a:rPr lang="en-US" dirty="0" err="1"/>
              <a:t>Tomey</a:t>
            </a:r>
            <a:r>
              <a:rPr lang="en-US" dirty="0"/>
              <a:t>, 2009, pg. 180).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Characteristics that make a good leader: honesty, passion, focused, driven, confidence, supportive, appreciative, good communication, etc. </a:t>
            </a:r>
          </a:p>
        </p:txBody>
      </p:sp>
      <p:pic>
        <p:nvPicPr>
          <p:cNvPr id="1026" name="Picture 2" descr="C:\Users\Mollie\Documents\download leadership 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71800"/>
            <a:ext cx="2943225" cy="155257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932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Interviewed leader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Roberta Butler, RN MSN was chosen to be the interviewed leader.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Roberta is the clinical manager of the Women’s Care Unit at St. Joseph Mt. Sterling Hospital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clinical manager has several important duties and is a crucial member of our unit and the hospital.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2050" name="Picture 2" descr="C:\Users\Mollie\Documents\Daisy-RobertaButler-SJMS-La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2" b="18901"/>
          <a:stretch/>
        </p:blipFill>
        <p:spPr bwMode="auto">
          <a:xfrm>
            <a:off x="4038600" y="1828800"/>
            <a:ext cx="3906927" cy="2240281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91001" y="4267200"/>
            <a:ext cx="3906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Pictured here is Roberta, and other members of the Women’s Care Unit, as she receives a DAISY Award.  Roberta is 4</a:t>
            </a:r>
            <a:r>
              <a:rPr lang="en-US" sz="1200" baseline="30000" dirty="0"/>
              <a:t>th</a:t>
            </a:r>
            <a:r>
              <a:rPr lang="en-US" sz="1200" dirty="0"/>
              <a:t> from the left in front row (gray scrubs)</a:t>
            </a:r>
          </a:p>
        </p:txBody>
      </p:sp>
    </p:spTree>
    <p:extLst>
      <p:ext uri="{BB962C8B-B14F-4D97-AF65-F5344CB8AC3E}">
        <p14:creationId xmlns:p14="http://schemas.microsoft.com/office/powerpoint/2010/main" val="242863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239000" cy="1143000"/>
          </a:xfrm>
        </p:spPr>
        <p:txBody>
          <a:bodyPr/>
          <a:lstStyle/>
          <a:p>
            <a:r>
              <a:rPr lang="en-US" dirty="0"/>
              <a:t>Clinical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239000" cy="48463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The clinical manager of the Women’s Care unit is an important role at SJMS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Roberta ensures that the unit runs smoothly.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Typical duties include:  managing staff; scheduling, recruitment of new employees, development of, and appraisal of staff; overseeing day-to-day management; developing and implementing policies and directives; attending meetings; and handling communications. </a:t>
            </a:r>
          </a:p>
        </p:txBody>
      </p:sp>
    </p:spTree>
    <p:extLst>
      <p:ext uri="{BB962C8B-B14F-4D97-AF65-F5344CB8AC3E}">
        <p14:creationId xmlns:p14="http://schemas.microsoft.com/office/powerpoint/2010/main" val="4168213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Importance of clinical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Roberta is important to our unit because she: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delivers a high quality of patient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constantly strives to improve care.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works hard to ensure us a safe place to work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maintains continuous relationships across all team members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is knowledgeable of environmental resources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2286000"/>
            <a:ext cx="3521075" cy="2358386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5800" y="4876800"/>
            <a:ext cx="350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Berta delivering quality care to a precious newborn, always with a smile and kind heart.</a:t>
            </a:r>
          </a:p>
        </p:txBody>
      </p:sp>
    </p:spTree>
    <p:extLst>
      <p:ext uri="{BB962C8B-B14F-4D97-AF65-F5344CB8AC3E}">
        <p14:creationId xmlns:p14="http://schemas.microsoft.com/office/powerpoint/2010/main" val="1021939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Roberta is extremely effective in her role as clinical manager.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She ensures all of her job duties (and more) are completed to the best of her ability.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She is resourceful in searching for answers or ways of best practice.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Staff nurses of the Women’s Care Unit hold Roberta in high regard.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Roberta is respected among nurses, physicians, housekeepers, other unit managers as well as other healthcare team members.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1905000"/>
            <a:ext cx="2819400" cy="3429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Inspire yourself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and others will be inspired.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Motivate yourself 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and others will be motivated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Develop yourself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and others will start to develop themselves.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Be an example first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and then the world changes around you.</a:t>
            </a:r>
          </a:p>
          <a:p>
            <a:pPr algn="ctr"/>
            <a:r>
              <a:rPr lang="en-US" sz="1400" b="1" i="1" dirty="0">
                <a:solidFill>
                  <a:schemeClr val="tx2"/>
                </a:solidFill>
              </a:rPr>
              <a:t>                                                             -Unknown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3000" y="56388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One of Roberta’s favorite quotes.  She has this framed on her desk.</a:t>
            </a:r>
          </a:p>
        </p:txBody>
      </p:sp>
    </p:spTree>
    <p:extLst>
      <p:ext uri="{BB962C8B-B14F-4D97-AF65-F5344CB8AC3E}">
        <p14:creationId xmlns:p14="http://schemas.microsoft.com/office/powerpoint/2010/main" val="2922803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role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1905000"/>
            <a:ext cx="3520440" cy="4525963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responsible for own decisions and actions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carries out responsibilities within the professional boundaries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accountable for maintaining practice standards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responsible for continuous improvement of current practice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development of, and appraisal of staff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overseeing day-to-day management (scheduling, ordering unit supplies)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00" dirty="0"/>
              <a:t>participates in developing and implementing policies and directives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C:\Users\Mollie\Documents\stock-photo-definition-of-the-word-responsibility-highlighted-in-green-with-felt-tip-pen-11346329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7"/>
          <a:stretch/>
        </p:blipFill>
        <p:spPr bwMode="auto">
          <a:xfrm>
            <a:off x="304800" y="4191000"/>
            <a:ext cx="2895600" cy="206692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19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leadership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Mixture of leadership styles: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servant leader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situational leader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innovated leader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7" name="Picture 3" descr="C:\Users\Mollie\Documents\iStock_000015467390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57600"/>
            <a:ext cx="2493264" cy="2290572"/>
          </a:xfrm>
          <a:prstGeom prst="rect">
            <a:avLst/>
          </a:prstGeom>
          <a:noFill/>
          <a:ln w="76200"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09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leadership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servant leader: committed to coworkers; makes decisions in regards to what is best for all involved; helps others to improve and achieve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situational leader:  adjusts leadership skills to best fit the task at hand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innovated leader:  bring new ideas to the unit; not a “glory seeker”; leads from the side and empowers staff</a:t>
            </a:r>
          </a:p>
        </p:txBody>
      </p:sp>
    </p:spTree>
    <p:extLst>
      <p:ext uri="{BB962C8B-B14F-4D97-AF65-F5344CB8AC3E}">
        <p14:creationId xmlns:p14="http://schemas.microsoft.com/office/powerpoint/2010/main" val="332397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Kentucky One Health Values:  R.I.C.E.</a:t>
            </a:r>
          </a:p>
          <a:p>
            <a:pPr marL="0" indent="0" algn="ctr">
              <a:buNone/>
            </a:pPr>
            <a:r>
              <a:rPr lang="en-US" sz="2000" b="1" dirty="0"/>
              <a:t>R</a:t>
            </a:r>
            <a:r>
              <a:rPr lang="en-US" sz="2000" dirty="0"/>
              <a:t>everence</a:t>
            </a:r>
            <a:r>
              <a:rPr lang="en-US" sz="2000" b="1" dirty="0"/>
              <a:t>. I</a:t>
            </a:r>
            <a:r>
              <a:rPr lang="en-US" sz="2000" dirty="0"/>
              <a:t>ntegrity</a:t>
            </a:r>
            <a:r>
              <a:rPr lang="en-US" sz="2000" b="1" dirty="0"/>
              <a:t>. C</a:t>
            </a:r>
            <a:r>
              <a:rPr lang="en-US" sz="2000" dirty="0"/>
              <a:t>ompassion</a:t>
            </a:r>
            <a:r>
              <a:rPr lang="en-US" sz="2000" b="1" dirty="0"/>
              <a:t>. E</a:t>
            </a:r>
            <a:r>
              <a:rPr lang="en-US" sz="2000" dirty="0"/>
              <a:t>xcellence</a:t>
            </a:r>
            <a:r>
              <a:rPr lang="en-US" sz="2000" b="1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Roberta’s values are, for the most part, congruent to the institution’s values.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In Roberta’s words, “ I respect our patients and their families and those who serve them.  I have integrity in that I strive to do things the right way and for the right reason.  I have compassion and share others’ joys and sorrows, whether it is patients and their families or our staff.  I portray excellence by living up to high standards. No, I am not perfect nor do I claim to be.  Some days, yes, it is hard to be respectful, compassionate and do the right things because, let’s face it, we are human.”</a:t>
            </a:r>
          </a:p>
        </p:txBody>
      </p:sp>
    </p:spTree>
    <p:extLst>
      <p:ext uri="{BB962C8B-B14F-4D97-AF65-F5344CB8AC3E}">
        <p14:creationId xmlns:p14="http://schemas.microsoft.com/office/powerpoint/2010/main" val="4284060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Trends in healthcare that will impact patient care delivery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continued focus on patient safety and quality outcomes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new care models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economy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employment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healthcare coverage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access to healthcare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healthcare costs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increased technology based care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focus on cost management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(O’Dell, 2014)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505200"/>
            <a:ext cx="2183245" cy="929640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84502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Trebuchet MS" panose="020B0603020202020204" pitchFamily="34" charset="0"/>
                <a:ea typeface="Times New Roman"/>
              </a:rPr>
              <a:t>O’Dell, G. J. (2014). </a:t>
            </a:r>
            <a:r>
              <a:rPr lang="en-US" sz="1400" i="1" dirty="0">
                <a:latin typeface="Trebuchet MS" panose="020B0603020202020204" pitchFamily="34" charset="0"/>
                <a:ea typeface="Times New Roman"/>
              </a:rPr>
              <a:t>Take a look at how market forces will impact health care</a:t>
            </a:r>
            <a:r>
              <a:rPr lang="en-US" sz="1400" dirty="0">
                <a:latin typeface="Trebuchet MS" panose="020B0603020202020204" pitchFamily="34" charset="0"/>
                <a:ea typeface="Times New Roman"/>
              </a:rPr>
              <a:t>. Retrieved March 22, 2015, from </a:t>
            </a:r>
            <a:r>
              <a:rPr lang="en-US" sz="1400" dirty="0">
                <a:latin typeface="Trebuchet MS" panose="020B0603020202020204" pitchFamily="34" charset="0"/>
                <a:ea typeface="Times New Roman"/>
                <a:hlinkClick r:id="rId2"/>
              </a:rPr>
              <a:t>http://www.hhnmag.com/display/HHN-news-article.dhtml?dcrPath=/templatedata/HF_Common/NewsArticle/data/HHN/Magazine/2014/Sep/gate-aha-environment-scan-2015</a:t>
            </a:r>
            <a:endParaRPr lang="en-US" sz="1600" dirty="0"/>
          </a:p>
          <a:p>
            <a:pPr marR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Times New Roman"/>
                <a:ea typeface="Times New Roman"/>
              </a:rPr>
              <a:t>Tomey</a:t>
            </a:r>
            <a:r>
              <a:rPr lang="en-US" sz="1400" dirty="0">
                <a:latin typeface="Times New Roman"/>
                <a:ea typeface="Times New Roman"/>
              </a:rPr>
              <a:t>, A. M. (2009). </a:t>
            </a:r>
            <a:r>
              <a:rPr lang="en-US" sz="1400" i="1" dirty="0">
                <a:latin typeface="Times New Roman"/>
                <a:ea typeface="Times New Roman"/>
              </a:rPr>
              <a:t>Guide to nursing management and leadership </a:t>
            </a:r>
            <a:r>
              <a:rPr lang="en-US" sz="1400" dirty="0">
                <a:latin typeface="Times New Roman"/>
                <a:ea typeface="Times New Roman"/>
              </a:rPr>
              <a:t>(8th ed.). St. Louis, Missouri: Elsevier.</a:t>
            </a:r>
          </a:p>
          <a:p>
            <a:pPr marR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400" dirty="0">
              <a:latin typeface="Trebuchet MS" panose="020B0603020202020204" pitchFamily="34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1860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362</TotalTime>
  <Words>889</Words>
  <Application>Microsoft Office PowerPoint</Application>
  <PresentationFormat>On-screen Show (4:3)</PresentationFormat>
  <Paragraphs>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Times New Roman</vt:lpstr>
      <vt:lpstr>Trebuchet MS</vt:lpstr>
      <vt:lpstr>Wingdings</vt:lpstr>
      <vt:lpstr>Wingdings 2</vt:lpstr>
      <vt:lpstr>Opulent</vt:lpstr>
      <vt:lpstr>   Leadership </vt:lpstr>
      <vt:lpstr>Objectives</vt:lpstr>
      <vt:lpstr>What is a leader?</vt:lpstr>
      <vt:lpstr>Interviewed leader</vt:lpstr>
      <vt:lpstr>Clinical manager</vt:lpstr>
      <vt:lpstr>Importance of clinical manager</vt:lpstr>
      <vt:lpstr>Effectiveness</vt:lpstr>
      <vt:lpstr>Major role responsibilities</vt:lpstr>
      <vt:lpstr>Personal leadership style</vt:lpstr>
      <vt:lpstr>Personal leadership style</vt:lpstr>
      <vt:lpstr>Personal values</vt:lpstr>
      <vt:lpstr>Trends in healthcare that will impact patient care delivery</vt:lpstr>
      <vt:lpstr> Reference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Mollie</dc:creator>
  <cp:lastModifiedBy>Tierra McGowan</cp:lastModifiedBy>
  <cp:revision>25</cp:revision>
  <dcterms:created xsi:type="dcterms:W3CDTF">2015-02-16T17:05:25Z</dcterms:created>
  <dcterms:modified xsi:type="dcterms:W3CDTF">2019-03-09T14:40:03Z</dcterms:modified>
</cp:coreProperties>
</file>